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05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71440" y="4793871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突っついた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氷の間のみ壊す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2" name="図 4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4526C7DE-D9F3-1CB4-4FB0-85AA1F54E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5" y="5501724"/>
            <a:ext cx="2348141" cy="1931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311</Words>
  <Application>Microsoft Office PowerPoint</Application>
  <PresentationFormat>A4 210 x 297 mm</PresentationFormat>
  <Paragraphs>76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269</cp:revision>
  <dcterms:created xsi:type="dcterms:W3CDTF">2025-02-03T00:23:10Z</dcterms:created>
  <dcterms:modified xsi:type="dcterms:W3CDTF">2025-02-04T01:23:01Z</dcterms:modified>
</cp:coreProperties>
</file>